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9" r:id="rId5"/>
    <p:sldId id="267" r:id="rId6"/>
    <p:sldId id="260" r:id="rId7"/>
    <p:sldId id="268" r:id="rId8"/>
    <p:sldId id="261" r:id="rId9"/>
    <p:sldId id="269" r:id="rId10"/>
    <p:sldId id="262" r:id="rId11"/>
    <p:sldId id="270" r:id="rId12"/>
    <p:sldId id="263" r:id="rId13"/>
    <p:sldId id="271" r:id="rId14"/>
    <p:sldId id="264" r:id="rId15"/>
    <p:sldId id="27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D0610-8AA3-47E4-995A-E23D5A941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3157D9-2ECD-406C-8A0A-4913255D9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272A4-A304-4F90-85D7-2B9166A1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453F7D-BEE3-43E7-8074-0A6BA6B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50F70E-1BEA-4814-87BB-CA524159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5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3FDD1-9F5C-455C-A43C-FBD195871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61C014-95D0-472C-A36B-0C10F2F9B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62A8BF-D5D9-42D1-B758-3AD34F273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B06E92-A8B9-4EE3-975D-AA60EE0E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94D62-3F07-42CC-9553-1F25EF36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3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0FF148C-8E67-4776-93DF-14186C197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987A11-342C-44F2-B2CE-F60B12859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5B92C-936B-406A-A079-A2E6E9F2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6BE13F-DD3A-4933-B3E0-83A966098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262F85-CE53-459C-90E2-2E2B08F6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8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B4ABC-72F4-49A1-9BA7-2DFDA165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F56C-ADA2-4C76-A15D-D2AAD264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0BEAF5-8595-49FF-B5CC-1EC12EC88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8D0170-913E-4984-9F79-4EF9D17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111617-5C3C-4322-9A1C-82B30819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44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ADE64-D16F-491E-A2B2-D269010F2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BE9A84-D38F-4CC5-8540-1ABEC2C29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37DC8D-5337-4F6B-86CE-F80253EF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3BC0D8-F0B6-46A4-AD49-DB2E9AB7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81348-2BD8-4EE6-991C-3899F2B6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83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EDFA1E-7EF0-46A1-A9F0-DFA7992F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291F7F-599E-46B7-B8E7-6F2EA2413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2A5C03-58D2-470F-A88F-300DB3A16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1447D8-1C88-45FD-9CD0-AB24028A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315CC8-2648-4109-8865-76040AA7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607265-A389-4653-A610-65CF3CFD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0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84100-AFA6-4478-A784-AD1AA89D2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AA27EF-5EC3-4442-BEBF-723853985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DB1CE7-38CA-4268-992C-E7A7B91C9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757A59-69E3-479D-B9D0-2A46824C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71CA33-3C2E-46BF-9BF9-B410C29C1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C8ED2D-7DAF-4486-B380-9DDDEA0E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8132FD-E331-4408-8759-7BAC43D9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38E90A-69A7-4519-8592-48562FB2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09883-84FA-4568-8BC8-28032AF7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8CC411-8F7A-487A-B9AB-6739766B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1097FC-C9D0-4181-830C-213DC379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F7C6E4-1D5A-4370-8D18-D2268687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88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2917E9B-F409-46D2-A021-DB65FFDC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3F4F9-688C-4995-ADF4-7B0136B7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A76E47-BD25-45FA-99CD-C68F8B3F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46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9DC43B-B870-47E7-9EC7-7BD92F67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AF0724-E5D3-4B55-B69A-B59BEA133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BB1F58-BB9A-41A9-A7C5-FD0593B0D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4F09D8-EABD-43F0-9924-9BEB58C8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04F63-C2EE-4C25-A3F7-ECEBA5E7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5527E1-BEA1-45FA-ABBD-FD4DD347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94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547C88-D007-4205-8C94-FAABC3DE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8C2B28-5366-4E34-A118-82577263D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D408BF-9D81-4C33-AED7-21C101D83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39D74-F980-4B81-AA50-498BFB64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1CA783-B02A-4C63-8FFF-3A250F6E0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DF2DC3-7FD4-48E6-ABA9-B193AC46A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50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E5581B-926A-469A-A94F-F3BB8F19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00437C-1AAD-4330-B1C9-95EFB1E98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9FCFD8-D3CC-4BA9-94DE-31978F0CF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8F82-5F5D-4D70-B4CC-A3AFC3F6B03F}" type="datetimeFigureOut">
              <a:rPr lang="fr-FR" smtClean="0"/>
              <a:t>24/11/2023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3A36F2-D60A-41D9-A086-9BDA31C95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A324D0-79C3-477D-A8C2-9AB46B0D7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65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57000">
              <a:schemeClr val="accent4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061936" y="1659285"/>
            <a:ext cx="100681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/>
              <a:t>Challenge mathématique 2023 – 2024</a:t>
            </a:r>
          </a:p>
          <a:p>
            <a:pPr algn="ctr"/>
            <a:r>
              <a:rPr lang="fr-FR" sz="4800" dirty="0"/>
              <a:t>Manche 1 – Niveau 2</a:t>
            </a:r>
          </a:p>
          <a:p>
            <a:pPr algn="ctr"/>
            <a:endParaRPr lang="fr-FR" sz="4800" dirty="0"/>
          </a:p>
          <a:p>
            <a:pPr algn="ctr"/>
            <a:r>
              <a:rPr lang="fr-FR" sz="4000" u="sng" dirty="0"/>
              <a:t>Calcul mental :</a:t>
            </a:r>
            <a:r>
              <a:rPr lang="fr-FR" sz="4000" dirty="0"/>
              <a:t> problèmes à proposer pour continuer à s’entraîner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892481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542239" y="1763768"/>
            <a:ext cx="9107521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billes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Luc a 25 billes.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Sami en a 37.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billes Sami a-t-il de plus que Luc ?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EA2DB6-C68C-4C57-A6A0-D920608F62FC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3894028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542239" y="1763768"/>
            <a:ext cx="9107521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billes</a:t>
            </a:r>
          </a:p>
          <a:p>
            <a:pPr fontAlgn="base">
              <a:lnSpc>
                <a:spcPct val="150000"/>
              </a:lnSpc>
            </a:pPr>
            <a:r>
              <a:rPr lang="fr-FR" sz="3600" dirty="0" err="1"/>
              <a:t>Evan</a:t>
            </a:r>
            <a:r>
              <a:rPr lang="fr-FR" sz="3600" dirty="0"/>
              <a:t> a 59 billes.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Timéo en a 78.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billes Timéo a-t-il de plus </a:t>
            </a:r>
            <a:r>
              <a:rPr lang="fr-FR" sz="3600" dirty="0" err="1"/>
              <a:t>qu’Evan</a:t>
            </a:r>
            <a:r>
              <a:rPr lang="fr-FR" sz="3600" dirty="0"/>
              <a:t>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654AC8A-784E-496B-B3CE-4AB8B33235F2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2733982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159825" y="1763768"/>
            <a:ext cx="7872349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figurines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Chloé a 28 figurines.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Ambre en a 13.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Ambre a … figurines de moins que Chloé.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DA7B763-4515-417C-9D84-79AAABE7E961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4105337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159825" y="1763768"/>
            <a:ext cx="7872349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figurines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Lily a 153 figurines.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Aymen en a 90.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Aymen a … figurines de moins que Lily.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E4108AD-20AE-412F-8F26-9A7611891843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880494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335360" y="1763768"/>
            <a:ext cx="7521280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autocollants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Sarah a 31 autocollants.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Alice en a 15.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Sarah a … autocollants de plus qu’Alice.</a:t>
            </a:r>
            <a:endParaRPr lang="fr-FR" sz="40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7A7554-4830-46EE-A50B-B3DF6B1304A1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4183327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2086745" y="1763768"/>
            <a:ext cx="8018509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autocollants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Noé a 162 autocollants.</a:t>
            </a:r>
          </a:p>
          <a:p>
            <a:pPr fontAlgn="base">
              <a:lnSpc>
                <a:spcPct val="150000"/>
              </a:lnSpc>
            </a:pPr>
            <a:r>
              <a:rPr lang="fr-FR" sz="3600" dirty="0" err="1"/>
              <a:t>Catleen</a:t>
            </a:r>
            <a:r>
              <a:rPr lang="fr-FR" sz="3600" dirty="0"/>
              <a:t> en a 80.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Noé a … autocollants de plus que </a:t>
            </a:r>
            <a:r>
              <a:rPr lang="fr-FR" sz="3600" dirty="0" err="1"/>
              <a:t>Catleen</a:t>
            </a:r>
            <a:r>
              <a:rPr lang="fr-FR" sz="3600" dirty="0"/>
              <a:t>.</a:t>
            </a:r>
            <a:endParaRPr lang="fr-FR" sz="66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03C0EF1-A395-4FE7-A386-4E500E3079C1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236992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830449" y="1348270"/>
            <a:ext cx="10531101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 bus</a:t>
            </a:r>
            <a:endParaRPr lang="fr-FR" sz="3600" dirty="0"/>
          </a:p>
          <a:p>
            <a:pPr fontAlgn="base">
              <a:lnSpc>
                <a:spcPct val="150000"/>
              </a:lnSpc>
            </a:pPr>
            <a:r>
              <a:rPr lang="fr-FR" sz="3600" dirty="0"/>
              <a:t>Il y a déjà 10 personnes dans le bus.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premier arrêt, 35 personnes montent.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deuxième arrêt, 15 personnes descendent.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personnes y a-t-il maintenant dans le bus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445AF-4C94-45A4-AF7E-F934FE160887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344935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830449" y="1348270"/>
            <a:ext cx="10531101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 bus</a:t>
            </a:r>
            <a:endParaRPr lang="fr-FR" sz="3600" dirty="0"/>
          </a:p>
          <a:p>
            <a:pPr fontAlgn="base">
              <a:lnSpc>
                <a:spcPct val="150000"/>
              </a:lnSpc>
            </a:pPr>
            <a:r>
              <a:rPr lang="fr-FR" sz="3600" dirty="0"/>
              <a:t>Il y a déjà 17 personnes dans le bus.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premier arrêt, 33 personnes montent.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deuxième arrêt, 26 personnes descendent.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personnes y a-t-il maintenant dans le bus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445AF-4C94-45A4-AF7E-F934FE160887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321318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725778" y="1348270"/>
            <a:ext cx="10740444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 train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Il y a déjà 21 personnes dans le train.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premier arrêt, 19 personnes montent.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deuxième arrêt, 11 personnes descendent.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personnes y a-t-il maintenant dans le train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70145E-E361-4C04-B548-B106BF08EEAF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2455025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725778" y="1348270"/>
            <a:ext cx="10740444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 train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Il y a déjà 288 personnes dans le train.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premier arrêt, 112 personnes montent.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deuxième arrêt, 150 personnes descendent.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personnes y a-t-il maintenant dans le train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DAF10AE-D41A-4F75-A90E-41883E88CD29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293614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299515" y="1763768"/>
            <a:ext cx="9592969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billes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début de la récréation, Jena a 12 billes.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Elle joue et perd 7 billes puis elle en gagne 9.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billes a-t-elle à la fin de la récréation ?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9947674-ABC6-4288-AD30-2DA2FB64D0A0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3119445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299515" y="1763768"/>
            <a:ext cx="9592969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3600" b="1" u="sng" dirty="0"/>
              <a:t>Les billes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Au début de la récréation, Benjamin a 29 billes.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Il joue et perd 15 billes puis il en gagne 17.</a:t>
            </a:r>
          </a:p>
          <a:p>
            <a:pPr fontAlgn="base">
              <a:lnSpc>
                <a:spcPct val="150000"/>
              </a:lnSpc>
            </a:pPr>
            <a:r>
              <a:rPr lang="fr-FR" sz="3600" dirty="0"/>
              <a:t>Combien de billes a-t-il à la fin de la récréation ?</a:t>
            </a:r>
            <a:endParaRPr lang="fr-FR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7DECB4-FBF8-46C4-9DEB-78845E417733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1605214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181667" y="1763768"/>
            <a:ext cx="9828665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600" b="1" u="sng" dirty="0"/>
              <a:t>Les cartes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Au début de la récréation, </a:t>
            </a:r>
            <a:r>
              <a:rPr lang="fr-FR" sz="3600" dirty="0" err="1"/>
              <a:t>Esma</a:t>
            </a:r>
            <a:r>
              <a:rPr lang="fr-FR" sz="3600" dirty="0"/>
              <a:t> a 14 cartes.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Elle joue et perd 7 cartes puis elle en gagne 14.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Combien de cartes a-t-elle à la fin de la récréation ?</a:t>
            </a:r>
            <a:endParaRPr lang="fr-FR" sz="72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576F031-249F-4876-BACF-83C190C5F881}"/>
              </a:ext>
            </a:extLst>
          </p:cNvPr>
          <p:cNvSpPr txBox="1"/>
          <p:nvPr/>
        </p:nvSpPr>
        <p:spPr>
          <a:xfrm>
            <a:off x="205274" y="130628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2A</a:t>
            </a:r>
          </a:p>
        </p:txBody>
      </p:sp>
    </p:spTree>
    <p:extLst>
      <p:ext uri="{BB962C8B-B14F-4D97-AF65-F5344CB8AC3E}">
        <p14:creationId xmlns:p14="http://schemas.microsoft.com/office/powerpoint/2010/main" val="3519393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181667" y="1763768"/>
            <a:ext cx="9828665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600" b="1" u="sng" dirty="0"/>
              <a:t>Les cartes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Au début de la récréation, Tim a 18 cartes.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Il joue et perd 9 cartes puis il en gagne 18.</a:t>
            </a:r>
          </a:p>
          <a:p>
            <a:pPr>
              <a:lnSpc>
                <a:spcPct val="150000"/>
              </a:lnSpc>
            </a:pPr>
            <a:r>
              <a:rPr lang="fr-FR" sz="3600" dirty="0"/>
              <a:t>Combien de cartes a-t-il à la fin de la récréation ?</a:t>
            </a:r>
            <a:endParaRPr lang="fr-FR" sz="7200" dirty="0"/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C72925D-B114-499E-BBBD-0E63C839A569}"/>
              </a:ext>
            </a:extLst>
          </p:cNvPr>
          <p:cNvSpPr txBox="1"/>
          <p:nvPr/>
        </p:nvSpPr>
        <p:spPr>
          <a:xfrm>
            <a:off x="830449" y="137947"/>
            <a:ext cx="61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2B</a:t>
            </a:r>
          </a:p>
        </p:txBody>
      </p:sp>
    </p:spTree>
    <p:extLst>
      <p:ext uri="{BB962C8B-B14F-4D97-AF65-F5344CB8AC3E}">
        <p14:creationId xmlns:p14="http://schemas.microsoft.com/office/powerpoint/2010/main" val="55964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508</Words>
  <Application>Microsoft Office PowerPoint</Application>
  <PresentationFormat>Grand écran</PresentationFormat>
  <Paragraphs>93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Dionisi</dc:creator>
  <cp:lastModifiedBy>Vincent Dionisi</cp:lastModifiedBy>
  <cp:revision>7</cp:revision>
  <dcterms:created xsi:type="dcterms:W3CDTF">2023-11-24T11:21:07Z</dcterms:created>
  <dcterms:modified xsi:type="dcterms:W3CDTF">2023-11-24T12:49:38Z</dcterms:modified>
</cp:coreProperties>
</file>